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382" r:id="rId2"/>
    <p:sldId id="314" r:id="rId3"/>
    <p:sldId id="369" r:id="rId4"/>
    <p:sldId id="370" r:id="rId5"/>
    <p:sldId id="371" r:id="rId6"/>
    <p:sldId id="372" r:id="rId7"/>
    <p:sldId id="337" r:id="rId8"/>
    <p:sldId id="373" r:id="rId9"/>
    <p:sldId id="374" r:id="rId10"/>
    <p:sldId id="257" r:id="rId11"/>
    <p:sldId id="261" r:id="rId12"/>
    <p:sldId id="263" r:id="rId13"/>
    <p:sldId id="262" r:id="rId14"/>
    <p:sldId id="338" r:id="rId15"/>
    <p:sldId id="375" r:id="rId16"/>
    <p:sldId id="378" r:id="rId17"/>
    <p:sldId id="366" r:id="rId18"/>
    <p:sldId id="275" r:id="rId19"/>
    <p:sldId id="376" r:id="rId20"/>
    <p:sldId id="334" r:id="rId21"/>
    <p:sldId id="364" r:id="rId22"/>
    <p:sldId id="377" r:id="rId23"/>
    <p:sldId id="325" r:id="rId24"/>
    <p:sldId id="324" r:id="rId25"/>
    <p:sldId id="362" r:id="rId26"/>
    <p:sldId id="323" r:id="rId27"/>
    <p:sldId id="345" r:id="rId28"/>
    <p:sldId id="379" r:id="rId29"/>
    <p:sldId id="335" r:id="rId30"/>
    <p:sldId id="380" r:id="rId31"/>
    <p:sldId id="347" r:id="rId32"/>
    <p:sldId id="381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52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04/12/2023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 dirty="0" err="1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04/12/2023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04/12/2023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04/12/2023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04/12/2023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04/12/2023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tree/main/presentation/PTH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34850"/>
            <a:ext cx="7766936" cy="1646302"/>
          </a:xfrm>
        </p:spPr>
        <p:txBody>
          <a:bodyPr/>
          <a:lstStyle/>
          <a:p>
            <a:pPr algn="ctr"/>
            <a:r>
              <a:rPr lang="en-US" sz="8000" dirty="0"/>
              <a:t>Cybersecurity</a:t>
            </a:r>
            <a:endParaRPr lang="pt-PT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956562"/>
            <a:ext cx="7766936" cy="716775"/>
          </a:xfrm>
        </p:spPr>
        <p:txBody>
          <a:bodyPr>
            <a:normAutofit fontScale="92500"/>
          </a:bodyPr>
          <a:lstStyle/>
          <a:p>
            <a:pPr algn="ctr"/>
            <a:r>
              <a:rPr lang="en-US" sz="4000" dirty="0"/>
              <a:t>Do you know your digital footprint?</a:t>
            </a:r>
            <a:endParaRPr lang="pt-PT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F69FF-BD35-A057-3580-9884EBBE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595" y="4514595"/>
            <a:ext cx="2343405" cy="2343405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4E2666E-800C-1D94-A0B5-0B29CCC4329F}"/>
              </a:ext>
            </a:extLst>
          </p:cNvPr>
          <p:cNvSpPr txBox="1">
            <a:spLocks/>
          </p:cNvSpPr>
          <p:nvPr/>
        </p:nvSpPr>
        <p:spPr>
          <a:xfrm>
            <a:off x="1508636" y="4712281"/>
            <a:ext cx="7766936" cy="716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000" dirty="0"/>
              <a:t>OSINT – </a:t>
            </a:r>
            <a:r>
              <a:rPr lang="pt-PT" sz="2000" dirty="0" err="1"/>
              <a:t>Beware</a:t>
            </a:r>
            <a:r>
              <a:rPr lang="pt-PT" sz="2000" dirty="0"/>
              <a:t>. </a:t>
            </a:r>
            <a:r>
              <a:rPr lang="pt-PT" sz="2000" dirty="0" err="1"/>
              <a:t>Your</a:t>
            </a:r>
            <a:r>
              <a:rPr lang="pt-PT" sz="2000" dirty="0"/>
              <a:t> data </a:t>
            </a:r>
            <a:r>
              <a:rPr lang="pt-PT" sz="2000" dirty="0" err="1"/>
              <a:t>is</a:t>
            </a:r>
            <a:r>
              <a:rPr lang="pt-PT" sz="2000" dirty="0"/>
              <a:t> out </a:t>
            </a:r>
            <a:r>
              <a:rPr lang="pt-PT" sz="2000" dirty="0" err="1"/>
              <a:t>there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5470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 err="1">
                <a:latin typeface="Amasis MT Pro" panose="020B0604020202020204" pitchFamily="18" charset="0"/>
              </a:rPr>
              <a:t>About</a:t>
            </a:r>
            <a:r>
              <a:rPr lang="pt-PT" dirty="0">
                <a:latin typeface="Amasis MT Pro" panose="020B0604020202020204" pitchFamily="18" charset="0"/>
              </a:rPr>
              <a:t> 10.000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28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(</a:t>
            </a:r>
            <a:r>
              <a:rPr lang="pt-PT" dirty="0" err="1">
                <a:latin typeface="Amasis MT Pro" panose="020B0604020202020204" pitchFamily="18" charset="0"/>
              </a:rPr>
              <a:t>User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DoS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3092619" y="35307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978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709852" y="41837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79A0F-32A4-5AD3-E711-C9803C4D2BF4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6" name="Content Placeholder 7">
              <a:extLst>
                <a:ext uri="{FF2B5EF4-FFF2-40B4-BE49-F238E27FC236}">
                  <a16:creationId xmlns:a16="http://schemas.microsoft.com/office/drawing/2014/main" id="{E666AA62-80E5-AF46-224F-7558AD35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30767D-E0CB-8B7D-B175-9FD8FC37D27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D8FC8-21EA-D5B1-2F90-3BF24F56C412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D78539-BF7F-34E6-CD37-CB0761096B8D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1D28F-7238-D382-54CE-83A2362BD45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9D90-33A9-41CB-1512-952F183C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95" y="4514595"/>
            <a:ext cx="2343405" cy="2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7579</TotalTime>
  <Words>2978</Words>
  <Application>Microsoft Office PowerPoint</Application>
  <PresentationFormat>Widescreen</PresentationFormat>
  <Paragraphs>597</Paragraphs>
  <Slides>60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Amasis MT Pro</vt:lpstr>
      <vt:lpstr>Arial</vt:lpstr>
      <vt:lpstr>Calibri</vt:lpstr>
      <vt:lpstr>Trebuchet MS</vt:lpstr>
      <vt:lpstr>Wingdings 3</vt:lpstr>
      <vt:lpstr>Facet</vt:lpstr>
      <vt:lpstr>Cybersecurity</vt:lpstr>
      <vt:lpstr>$whoami  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</cp:keywords>
  <cp:lastModifiedBy>Don't OSINT Me !!</cp:lastModifiedBy>
  <cp:revision>522</cp:revision>
  <cp:lastPrinted>1976-04-22T21:37:46Z</cp:lastPrinted>
  <dcterms:created xsi:type="dcterms:W3CDTF">1976-04-22T11:00:59Z</dcterms:created>
  <dcterms:modified xsi:type="dcterms:W3CDTF">1976-04-22T19:50:47Z</dcterms:modified>
</cp:coreProperties>
</file>